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8" r:id="rId7"/>
    <p:sldId id="267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ExtraBold" panose="00000900000000000000" pitchFamily="2" charset="0"/>
      <p:bold r:id="rId18"/>
      <p:boldItalic r:id="rId19"/>
    </p:embeddedFont>
    <p:embeddedFont>
      <p:font typeface="Montserrat ExtraLight" panose="00000300000000000000" pitchFamily="2" charset="0"/>
      <p:regular r:id="rId20"/>
      <p:bold r:id="rId21"/>
      <p:italic r:id="rId22"/>
      <p:boldItalic r:id="rId23"/>
    </p:embeddedFont>
    <p:embeddedFont>
      <p:font typeface="Montserrat Medium" panose="000006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gxLR8QvmTx+zWaYs1mN8FUTXFt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116ae74b0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g1116ae74b0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37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 b="0" i="0" u="none" strike="noStrike" cap="non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 b="0" i="0" u="none" strike="noStrike" cap="non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 b="0" i="0" u="none" strike="noStrike" cap="non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 b="0" i="0" u="none" strike="noStrike" cap="non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8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0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4679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2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2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3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title" idx="7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dist="28575" dir="6360000" algn="bl" rotWithShape="0">
              <a:schemeClr val="accent1">
                <a:alpha val="49803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7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2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53" name="Google Shape;5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0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6" r:id="rId15"/>
    <p:sldLayoutId id="2147483667" r:id="rId16"/>
    <p:sldLayoutId id="2147483668" r:id="rId17"/>
    <p:sldLayoutId id="2147483669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figma.com/proto/0oK1vJL8fIhYMTnLc2jwyM/Medlance?node-id=151%3A559&amp;scaling=scale-down&amp;page-id=0%3A1&amp;starting-point-node-id=151%3A559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175900" y="2307826"/>
            <a:ext cx="4792200" cy="644700"/>
          </a:xfrm>
          <a:prstGeom prst="rect">
            <a:avLst/>
          </a:prstGeom>
          <a:noFill/>
          <a:ln>
            <a:noFill/>
          </a:ln>
          <a:effectLst>
            <a:outerShdw blurRad="142875" dist="19050" dir="8760000" algn="bl" rotWithShape="0">
              <a:srgbClr val="76A5AF">
                <a:alpha val="49803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rgbClr val="F9DB5F"/>
                </a:solidFill>
              </a:rPr>
              <a:t>MEDLANCE</a:t>
            </a:r>
            <a:endParaRPr>
              <a:solidFill>
                <a:srgbClr val="F9DB5F"/>
              </a:solidFill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2676455" y="3192231"/>
            <a:ext cx="3791090" cy="464700"/>
          </a:xfrm>
          <a:prstGeom prst="rect">
            <a:avLst/>
          </a:prstGeom>
          <a:noFill/>
          <a:ln>
            <a:noFill/>
          </a:ln>
          <a:effectLst>
            <a:outerShdw blurRad="100013" dist="19050" dir="8460000" algn="bl" rotWithShape="0">
              <a:srgbClr val="76A5AF">
                <a:alpha val="49803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200" b="0">
                <a:solidFill>
                  <a:srgbClr val="FFAB40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Health At Your Fingertips</a:t>
            </a:r>
            <a:endParaRPr sz="2200" b="0">
              <a:solidFill>
                <a:srgbClr val="FFAB40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86" name="Google Shape;86;p1"/>
          <p:cNvCxnSpPr/>
          <p:nvPr/>
        </p:nvCxnSpPr>
        <p:spPr>
          <a:xfrm>
            <a:off x="3190500" y="3072378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86104" y="880549"/>
            <a:ext cx="1371791" cy="1381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938136" y="1876891"/>
            <a:ext cx="7172100" cy="2113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r>
              <a:rPr lang="en" sz="1600" b="1" dirty="0">
                <a:solidFill>
                  <a:srgbClr val="FFAB40"/>
                </a:solidFill>
              </a:rPr>
              <a:t>The Product</a:t>
            </a:r>
            <a:r>
              <a:rPr lang="en" sz="1600" b="1" dirty="0"/>
              <a:t>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r>
              <a:rPr lang="en" sz="1600" dirty="0">
                <a:solidFill>
                  <a:srgbClr val="FFAB40"/>
                </a:solidFill>
              </a:rPr>
              <a:t>Medlance</a:t>
            </a:r>
            <a:r>
              <a:rPr lang="en" sz="1600" dirty="0"/>
              <a:t> is an easy to use application which provides two services to the user, </a:t>
            </a:r>
            <a:r>
              <a:rPr lang="en" sz="1600" dirty="0">
                <a:solidFill>
                  <a:srgbClr val="FFAB40"/>
                </a:solidFill>
              </a:rPr>
              <a:t>firstly</a:t>
            </a:r>
            <a:r>
              <a:rPr lang="en" sz="1600" dirty="0"/>
              <a:t> it allows you to connect to the nearest ambulance along with real-time tracking of the vehicle and </a:t>
            </a:r>
            <a:r>
              <a:rPr lang="en" sz="1600" dirty="0">
                <a:solidFill>
                  <a:srgbClr val="FFAB40"/>
                </a:solidFill>
              </a:rPr>
              <a:t>secondly</a:t>
            </a:r>
            <a:r>
              <a:rPr lang="en" sz="1600" dirty="0"/>
              <a:t> it will provide an interface where you can enter the name of the medicine and it will help you find the nearest medical store which has the said medicines available.</a:t>
            </a:r>
            <a:endParaRPr sz="1600"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sz="1600"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sz="1600" b="1" dirty="0"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50"/>
              <a:buNone/>
            </a:pPr>
            <a:endParaRPr sz="1600" b="1" dirty="0"/>
          </a:p>
        </p:txBody>
      </p:sp>
      <p:cxnSp>
        <p:nvCxnSpPr>
          <p:cNvPr id="94" name="Google Shape;94;p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95" name="Google Shape;95;p2"/>
          <p:cNvSpPr/>
          <p:nvPr/>
        </p:nvSpPr>
        <p:spPr>
          <a:xfrm>
            <a:off x="424836" y="1854992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517675" y="2003054"/>
            <a:ext cx="327623" cy="217176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 idx="4"/>
          </p:nvPr>
        </p:nvSpPr>
        <p:spPr>
          <a:xfrm>
            <a:off x="938500" y="406001"/>
            <a:ext cx="4629300" cy="429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PROJECT OVERVIEW</a:t>
            </a:r>
            <a:endParaRPr/>
          </a:p>
        </p:txBody>
      </p:sp>
      <p:cxnSp>
        <p:nvCxnSpPr>
          <p:cNvPr id="102" name="Google Shape;102;p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640251" y="1508790"/>
            <a:ext cx="2390100" cy="429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>
                <a:solidFill>
                  <a:srgbClr val="FFAB40"/>
                </a:solidFill>
              </a:rPr>
              <a:t>The Problem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104" name="Google Shape;104;p3"/>
          <p:cNvSpPr txBox="1">
            <a:spLocks noGrp="1"/>
          </p:cNvSpPr>
          <p:nvPr>
            <p:ph type="subTitle" idx="1"/>
          </p:nvPr>
        </p:nvSpPr>
        <p:spPr>
          <a:xfrm>
            <a:off x="293680" y="2060696"/>
            <a:ext cx="4150730" cy="275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As we have seen during the recent global pandemic there were cases in which many pharmacies ran out of medicines due to which the customers had to run from store-to-store to find the medicines. We needed a service that can guide us to the right and nearest medical store. 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Also, on an average it takes 20-30 minutes for an ambulance to reach the patient. We need a service that will connect us to the nearest ambulance so that the ETA can be reduced.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5" name="Google Shape;105;p3"/>
          <p:cNvSpPr txBox="1">
            <a:spLocks noGrp="1"/>
          </p:cNvSpPr>
          <p:nvPr>
            <p:ph type="title" idx="2"/>
          </p:nvPr>
        </p:nvSpPr>
        <p:spPr>
          <a:xfrm>
            <a:off x="5680014" y="1562485"/>
            <a:ext cx="1764585" cy="429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>
                <a:solidFill>
                  <a:srgbClr val="FFAB40"/>
                </a:solidFill>
              </a:rPr>
              <a:t>The Goal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106" name="Google Shape;106;p3"/>
          <p:cNvSpPr txBox="1">
            <a:spLocks noGrp="1"/>
          </p:cNvSpPr>
          <p:nvPr>
            <p:ph type="subTitle" idx="3"/>
          </p:nvPr>
        </p:nvSpPr>
        <p:spPr>
          <a:xfrm>
            <a:off x="5311151" y="2110869"/>
            <a:ext cx="3539170" cy="2653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Design and develop an easy to use application that can not only be used to connect us to the nearest ambulance with just a few clicks, but also provides  a service that allows you to send request to the nearest medical store that has your medicines available.</a:t>
            </a:r>
            <a:endParaRPr dirty="0"/>
          </a:p>
        </p:txBody>
      </p:sp>
      <p:cxnSp>
        <p:nvCxnSpPr>
          <p:cNvPr id="107" name="Google Shape;107;p3"/>
          <p:cNvCxnSpPr/>
          <p:nvPr/>
        </p:nvCxnSpPr>
        <p:spPr>
          <a:xfrm>
            <a:off x="1744914" y="191521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cxnSp>
        <p:nvCxnSpPr>
          <p:cNvPr id="108" name="Google Shape;108;p3"/>
          <p:cNvCxnSpPr/>
          <p:nvPr/>
        </p:nvCxnSpPr>
        <p:spPr>
          <a:xfrm>
            <a:off x="6426406" y="193787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3"/>
              </a:srgbClr>
            </a:outerShdw>
          </a:effectLst>
        </p:spPr>
      </p:cxnSp>
      <p:grpSp>
        <p:nvGrpSpPr>
          <p:cNvPr id="109" name="Google Shape;109;p3"/>
          <p:cNvGrpSpPr/>
          <p:nvPr/>
        </p:nvGrpSpPr>
        <p:grpSpPr>
          <a:xfrm>
            <a:off x="5311150" y="1520388"/>
            <a:ext cx="513300" cy="513300"/>
            <a:chOff x="5054500" y="1936174"/>
            <a:chExt cx="513300" cy="513300"/>
          </a:xfrm>
        </p:grpSpPr>
        <p:sp>
          <p:nvSpPr>
            <p:cNvPr id="110" name="Google Shape;110;p3"/>
            <p:cNvSpPr/>
            <p:nvPr/>
          </p:nvSpPr>
          <p:spPr>
            <a:xfrm>
              <a:off x="5054500" y="1936174"/>
              <a:ext cx="513300" cy="513300"/>
            </a:xfrm>
            <a:prstGeom prst="ellipse">
              <a:avLst/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166713" y="2055699"/>
              <a:ext cx="288875" cy="274249"/>
            </a:xfrm>
            <a:custGeom>
              <a:avLst/>
              <a:gdLst/>
              <a:ahLst/>
              <a:cxnLst/>
              <a:rect l="l" t="t" r="r" b="b"/>
              <a:pathLst>
                <a:path w="1045" h="993" extrusionOk="0">
                  <a:moveTo>
                    <a:pt x="522" y="798"/>
                  </a:moveTo>
                  <a:lnTo>
                    <a:pt x="844" y="992"/>
                  </a:lnTo>
                  <a:lnTo>
                    <a:pt x="759" y="626"/>
                  </a:lnTo>
                  <a:lnTo>
                    <a:pt x="1044" y="378"/>
                  </a:lnTo>
                  <a:lnTo>
                    <a:pt x="669" y="347"/>
                  </a:lnTo>
                  <a:lnTo>
                    <a:pt x="522" y="0"/>
                  </a:lnTo>
                  <a:lnTo>
                    <a:pt x="375" y="347"/>
                  </a:lnTo>
                  <a:lnTo>
                    <a:pt x="0" y="378"/>
                  </a:lnTo>
                  <a:lnTo>
                    <a:pt x="285" y="626"/>
                  </a:lnTo>
                  <a:lnTo>
                    <a:pt x="200" y="992"/>
                  </a:lnTo>
                  <a:lnTo>
                    <a:pt x="522" y="79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3"/>
          <p:cNvGrpSpPr/>
          <p:nvPr/>
        </p:nvGrpSpPr>
        <p:grpSpPr>
          <a:xfrm>
            <a:off x="354903" y="1474246"/>
            <a:ext cx="513300" cy="513300"/>
            <a:chOff x="1000175" y="1936174"/>
            <a:chExt cx="513300" cy="513300"/>
          </a:xfrm>
        </p:grpSpPr>
        <p:sp>
          <p:nvSpPr>
            <p:cNvPr id="113" name="Google Shape;113;p3"/>
            <p:cNvSpPr/>
            <p:nvPr/>
          </p:nvSpPr>
          <p:spPr>
            <a:xfrm>
              <a:off x="1000175" y="1936174"/>
              <a:ext cx="513300" cy="513300"/>
            </a:xfrm>
            <a:prstGeom prst="ellipse">
              <a:avLst/>
            </a:prstGeom>
            <a:solidFill>
              <a:srgbClr val="4285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122975" y="2058975"/>
              <a:ext cx="267700" cy="26770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15315" y="52353"/>
                  </a:moveTo>
                  <a:lnTo>
                    <a:pt x="115315" y="115315"/>
                  </a:lnTo>
                  <a:lnTo>
                    <a:pt x="94235" y="115315"/>
                  </a:lnTo>
                  <a:lnTo>
                    <a:pt x="94235" y="52353"/>
                  </a:lnTo>
                  <a:close/>
                  <a:moveTo>
                    <a:pt x="115315" y="136256"/>
                  </a:moveTo>
                  <a:lnTo>
                    <a:pt x="115315" y="157197"/>
                  </a:lnTo>
                  <a:lnTo>
                    <a:pt x="94235" y="157197"/>
                  </a:lnTo>
                  <a:lnTo>
                    <a:pt x="94235" y="136256"/>
                  </a:lnTo>
                  <a:close/>
                  <a:moveTo>
                    <a:pt x="104705" y="0"/>
                  </a:moveTo>
                  <a:lnTo>
                    <a:pt x="99400" y="140"/>
                  </a:lnTo>
                  <a:lnTo>
                    <a:pt x="94095" y="558"/>
                  </a:lnTo>
                  <a:lnTo>
                    <a:pt x="88790" y="1256"/>
                  </a:lnTo>
                  <a:lnTo>
                    <a:pt x="83625" y="2094"/>
                  </a:lnTo>
                  <a:lnTo>
                    <a:pt x="78599" y="3351"/>
                  </a:lnTo>
                  <a:lnTo>
                    <a:pt x="73573" y="4747"/>
                  </a:lnTo>
                  <a:lnTo>
                    <a:pt x="68687" y="6422"/>
                  </a:lnTo>
                  <a:lnTo>
                    <a:pt x="63940" y="8237"/>
                  </a:lnTo>
                  <a:lnTo>
                    <a:pt x="59333" y="10331"/>
                  </a:lnTo>
                  <a:lnTo>
                    <a:pt x="54866" y="12704"/>
                  </a:lnTo>
                  <a:lnTo>
                    <a:pt x="50398" y="15217"/>
                  </a:lnTo>
                  <a:lnTo>
                    <a:pt x="46210" y="17870"/>
                  </a:lnTo>
                  <a:lnTo>
                    <a:pt x="42022" y="20801"/>
                  </a:lnTo>
                  <a:lnTo>
                    <a:pt x="38113" y="23873"/>
                  </a:lnTo>
                  <a:lnTo>
                    <a:pt x="34343" y="27223"/>
                  </a:lnTo>
                  <a:lnTo>
                    <a:pt x="30714" y="30714"/>
                  </a:lnTo>
                  <a:lnTo>
                    <a:pt x="27223" y="34343"/>
                  </a:lnTo>
                  <a:lnTo>
                    <a:pt x="23873" y="38113"/>
                  </a:lnTo>
                  <a:lnTo>
                    <a:pt x="20801" y="42161"/>
                  </a:lnTo>
                  <a:lnTo>
                    <a:pt x="17870" y="46210"/>
                  </a:lnTo>
                  <a:lnTo>
                    <a:pt x="15217" y="50398"/>
                  </a:lnTo>
                  <a:lnTo>
                    <a:pt x="12704" y="54866"/>
                  </a:lnTo>
                  <a:lnTo>
                    <a:pt x="10331" y="59333"/>
                  </a:lnTo>
                  <a:lnTo>
                    <a:pt x="8237" y="63940"/>
                  </a:lnTo>
                  <a:lnTo>
                    <a:pt x="6282" y="68826"/>
                  </a:lnTo>
                  <a:lnTo>
                    <a:pt x="4747" y="73573"/>
                  </a:lnTo>
                  <a:lnTo>
                    <a:pt x="3351" y="78599"/>
                  </a:lnTo>
                  <a:lnTo>
                    <a:pt x="2094" y="83625"/>
                  </a:lnTo>
                  <a:lnTo>
                    <a:pt x="1256" y="88790"/>
                  </a:lnTo>
                  <a:lnTo>
                    <a:pt x="558" y="94095"/>
                  </a:lnTo>
                  <a:lnTo>
                    <a:pt x="140" y="99400"/>
                  </a:lnTo>
                  <a:lnTo>
                    <a:pt x="0" y="104845"/>
                  </a:lnTo>
                  <a:lnTo>
                    <a:pt x="140" y="110150"/>
                  </a:lnTo>
                  <a:lnTo>
                    <a:pt x="558" y="115455"/>
                  </a:lnTo>
                  <a:lnTo>
                    <a:pt x="1256" y="120760"/>
                  </a:lnTo>
                  <a:lnTo>
                    <a:pt x="2094" y="125925"/>
                  </a:lnTo>
                  <a:lnTo>
                    <a:pt x="3351" y="130951"/>
                  </a:lnTo>
                  <a:lnTo>
                    <a:pt x="4747" y="135977"/>
                  </a:lnTo>
                  <a:lnTo>
                    <a:pt x="6282" y="140863"/>
                  </a:lnTo>
                  <a:lnTo>
                    <a:pt x="8237" y="145610"/>
                  </a:lnTo>
                  <a:lnTo>
                    <a:pt x="10331" y="150217"/>
                  </a:lnTo>
                  <a:lnTo>
                    <a:pt x="12704" y="154684"/>
                  </a:lnTo>
                  <a:lnTo>
                    <a:pt x="15217" y="159152"/>
                  </a:lnTo>
                  <a:lnTo>
                    <a:pt x="17870" y="163340"/>
                  </a:lnTo>
                  <a:lnTo>
                    <a:pt x="20801" y="167528"/>
                  </a:lnTo>
                  <a:lnTo>
                    <a:pt x="23873" y="171437"/>
                  </a:lnTo>
                  <a:lnTo>
                    <a:pt x="27223" y="175207"/>
                  </a:lnTo>
                  <a:lnTo>
                    <a:pt x="30714" y="178836"/>
                  </a:lnTo>
                  <a:lnTo>
                    <a:pt x="34343" y="182327"/>
                  </a:lnTo>
                  <a:lnTo>
                    <a:pt x="38113" y="185677"/>
                  </a:lnTo>
                  <a:lnTo>
                    <a:pt x="42022" y="188749"/>
                  </a:lnTo>
                  <a:lnTo>
                    <a:pt x="46210" y="191680"/>
                  </a:lnTo>
                  <a:lnTo>
                    <a:pt x="50398" y="194333"/>
                  </a:lnTo>
                  <a:lnTo>
                    <a:pt x="54866" y="196846"/>
                  </a:lnTo>
                  <a:lnTo>
                    <a:pt x="59333" y="199219"/>
                  </a:lnTo>
                  <a:lnTo>
                    <a:pt x="63940" y="201313"/>
                  </a:lnTo>
                  <a:lnTo>
                    <a:pt x="68687" y="203268"/>
                  </a:lnTo>
                  <a:lnTo>
                    <a:pt x="73573" y="204803"/>
                  </a:lnTo>
                  <a:lnTo>
                    <a:pt x="78599" y="206199"/>
                  </a:lnTo>
                  <a:lnTo>
                    <a:pt x="83625" y="207456"/>
                  </a:lnTo>
                  <a:lnTo>
                    <a:pt x="88790" y="208294"/>
                  </a:lnTo>
                  <a:lnTo>
                    <a:pt x="94095" y="208992"/>
                  </a:lnTo>
                  <a:lnTo>
                    <a:pt x="99400" y="209410"/>
                  </a:lnTo>
                  <a:lnTo>
                    <a:pt x="104705" y="209550"/>
                  </a:lnTo>
                  <a:lnTo>
                    <a:pt x="110150" y="209410"/>
                  </a:lnTo>
                  <a:lnTo>
                    <a:pt x="115455" y="208992"/>
                  </a:lnTo>
                  <a:lnTo>
                    <a:pt x="120760" y="208294"/>
                  </a:lnTo>
                  <a:lnTo>
                    <a:pt x="125925" y="207456"/>
                  </a:lnTo>
                  <a:lnTo>
                    <a:pt x="130951" y="206199"/>
                  </a:lnTo>
                  <a:lnTo>
                    <a:pt x="135977" y="204803"/>
                  </a:lnTo>
                  <a:lnTo>
                    <a:pt x="140724" y="203268"/>
                  </a:lnTo>
                  <a:lnTo>
                    <a:pt x="145610" y="201313"/>
                  </a:lnTo>
                  <a:lnTo>
                    <a:pt x="150217" y="199219"/>
                  </a:lnTo>
                  <a:lnTo>
                    <a:pt x="154684" y="196846"/>
                  </a:lnTo>
                  <a:lnTo>
                    <a:pt x="159152" y="194333"/>
                  </a:lnTo>
                  <a:lnTo>
                    <a:pt x="163340" y="191680"/>
                  </a:lnTo>
                  <a:lnTo>
                    <a:pt x="167389" y="188749"/>
                  </a:lnTo>
                  <a:lnTo>
                    <a:pt x="171437" y="185677"/>
                  </a:lnTo>
                  <a:lnTo>
                    <a:pt x="175207" y="182327"/>
                  </a:lnTo>
                  <a:lnTo>
                    <a:pt x="178836" y="178836"/>
                  </a:lnTo>
                  <a:lnTo>
                    <a:pt x="182327" y="175207"/>
                  </a:lnTo>
                  <a:lnTo>
                    <a:pt x="185677" y="171437"/>
                  </a:lnTo>
                  <a:lnTo>
                    <a:pt x="188749" y="167528"/>
                  </a:lnTo>
                  <a:lnTo>
                    <a:pt x="191680" y="163340"/>
                  </a:lnTo>
                  <a:lnTo>
                    <a:pt x="194333" y="159152"/>
                  </a:lnTo>
                  <a:lnTo>
                    <a:pt x="196846" y="154684"/>
                  </a:lnTo>
                  <a:lnTo>
                    <a:pt x="199219" y="150217"/>
                  </a:lnTo>
                  <a:lnTo>
                    <a:pt x="201313" y="145610"/>
                  </a:lnTo>
                  <a:lnTo>
                    <a:pt x="203128" y="140863"/>
                  </a:lnTo>
                  <a:lnTo>
                    <a:pt x="204803" y="135977"/>
                  </a:lnTo>
                  <a:lnTo>
                    <a:pt x="206199" y="130951"/>
                  </a:lnTo>
                  <a:lnTo>
                    <a:pt x="207456" y="125925"/>
                  </a:lnTo>
                  <a:lnTo>
                    <a:pt x="208294" y="120760"/>
                  </a:lnTo>
                  <a:lnTo>
                    <a:pt x="208992" y="115455"/>
                  </a:lnTo>
                  <a:lnTo>
                    <a:pt x="209410" y="110150"/>
                  </a:lnTo>
                  <a:lnTo>
                    <a:pt x="209550" y="104845"/>
                  </a:lnTo>
                  <a:lnTo>
                    <a:pt x="209410" y="99400"/>
                  </a:lnTo>
                  <a:lnTo>
                    <a:pt x="208992" y="94095"/>
                  </a:lnTo>
                  <a:lnTo>
                    <a:pt x="208294" y="88790"/>
                  </a:lnTo>
                  <a:lnTo>
                    <a:pt x="207456" y="83625"/>
                  </a:lnTo>
                  <a:lnTo>
                    <a:pt x="206199" y="78599"/>
                  </a:lnTo>
                  <a:lnTo>
                    <a:pt x="204803" y="73573"/>
                  </a:lnTo>
                  <a:lnTo>
                    <a:pt x="203128" y="68826"/>
                  </a:lnTo>
                  <a:lnTo>
                    <a:pt x="201313" y="63940"/>
                  </a:lnTo>
                  <a:lnTo>
                    <a:pt x="199219" y="59333"/>
                  </a:lnTo>
                  <a:lnTo>
                    <a:pt x="196846" y="54866"/>
                  </a:lnTo>
                  <a:lnTo>
                    <a:pt x="194333" y="50398"/>
                  </a:lnTo>
                  <a:lnTo>
                    <a:pt x="191680" y="46210"/>
                  </a:lnTo>
                  <a:lnTo>
                    <a:pt x="188749" y="42161"/>
                  </a:lnTo>
                  <a:lnTo>
                    <a:pt x="185677" y="38113"/>
                  </a:lnTo>
                  <a:lnTo>
                    <a:pt x="182327" y="34343"/>
                  </a:lnTo>
                  <a:lnTo>
                    <a:pt x="178836" y="30714"/>
                  </a:lnTo>
                  <a:lnTo>
                    <a:pt x="175207" y="27223"/>
                  </a:lnTo>
                  <a:lnTo>
                    <a:pt x="171437" y="23873"/>
                  </a:lnTo>
                  <a:lnTo>
                    <a:pt x="167389" y="20801"/>
                  </a:lnTo>
                  <a:lnTo>
                    <a:pt x="163340" y="17870"/>
                  </a:lnTo>
                  <a:lnTo>
                    <a:pt x="159152" y="15217"/>
                  </a:lnTo>
                  <a:lnTo>
                    <a:pt x="154684" y="12704"/>
                  </a:lnTo>
                  <a:lnTo>
                    <a:pt x="150217" y="10331"/>
                  </a:lnTo>
                  <a:lnTo>
                    <a:pt x="145610" y="8237"/>
                  </a:lnTo>
                  <a:lnTo>
                    <a:pt x="140724" y="6422"/>
                  </a:lnTo>
                  <a:lnTo>
                    <a:pt x="135977" y="4747"/>
                  </a:lnTo>
                  <a:lnTo>
                    <a:pt x="130951" y="3351"/>
                  </a:lnTo>
                  <a:lnTo>
                    <a:pt x="125925" y="2094"/>
                  </a:lnTo>
                  <a:lnTo>
                    <a:pt x="120760" y="1256"/>
                  </a:lnTo>
                  <a:lnTo>
                    <a:pt x="115455" y="558"/>
                  </a:lnTo>
                  <a:lnTo>
                    <a:pt x="110150" y="140"/>
                  </a:lnTo>
                  <a:lnTo>
                    <a:pt x="1047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9" name="Google Shape;139;p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>
                <a:solidFill>
                  <a:srgbClr val="FFAB40"/>
                </a:solidFill>
              </a:rPr>
              <a:t>TARGET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140" name="Google Shape;140;p4"/>
          <p:cNvSpPr txBox="1">
            <a:spLocks noGrp="1"/>
          </p:cNvSpPr>
          <p:nvPr>
            <p:ph type="subTitle" idx="1"/>
          </p:nvPr>
        </p:nvSpPr>
        <p:spPr>
          <a:xfrm>
            <a:off x="3036901" y="3177930"/>
            <a:ext cx="3070200" cy="11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Easing the user experience for booking ambulances and checking medicine availability</a:t>
            </a:r>
            <a:endParaRPr/>
          </a:p>
        </p:txBody>
      </p:sp>
      <p:sp>
        <p:nvSpPr>
          <p:cNvPr id="141" name="Google Shape;141;p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>
                <a:solidFill>
                  <a:srgbClr val="FFAB40"/>
                </a:solidFill>
              </a:rPr>
              <a:t>SERVICES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142" name="Google Shape;142;p4"/>
          <p:cNvSpPr txBox="1">
            <a:spLocks noGrp="1"/>
          </p:cNvSpPr>
          <p:nvPr>
            <p:ph type="subTitle" idx="3"/>
          </p:nvPr>
        </p:nvSpPr>
        <p:spPr>
          <a:xfrm>
            <a:off x="6028549" y="3148075"/>
            <a:ext cx="2550600" cy="17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Find and Book nearest ambulance.</a:t>
            </a: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Check medicine availability.</a:t>
            </a:r>
            <a:endParaRPr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First Aid Guide.</a:t>
            </a:r>
          </a:p>
          <a:p>
            <a:pPr indent="-317500" algn="l">
              <a:buFont typeface="Montserrat"/>
              <a:buChar char="●"/>
            </a:pPr>
            <a:r>
              <a:rPr lang="en-IN"/>
              <a:t>Online consultancy with doctors.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43" name="Google Shape;143;p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>
                <a:solidFill>
                  <a:srgbClr val="FFAB40"/>
                </a:solidFill>
              </a:rPr>
              <a:t>COMPANY</a:t>
            </a:r>
            <a:endParaRPr dirty="0">
              <a:solidFill>
                <a:srgbClr val="FFAB40"/>
              </a:solidFill>
            </a:endParaRPr>
          </a:p>
        </p:txBody>
      </p:sp>
      <p:sp>
        <p:nvSpPr>
          <p:cNvPr id="144" name="Google Shape;144;p4"/>
          <p:cNvSpPr txBox="1">
            <a:spLocks noGrp="1"/>
          </p:cNvSpPr>
          <p:nvPr>
            <p:ph type="subTitle" idx="5"/>
          </p:nvPr>
        </p:nvSpPr>
        <p:spPr>
          <a:xfrm>
            <a:off x="1048447" y="3290950"/>
            <a:ext cx="20670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Medlance</a:t>
            </a:r>
            <a:endParaRPr/>
          </a:p>
        </p:txBody>
      </p:sp>
      <p:sp>
        <p:nvSpPr>
          <p:cNvPr id="145" name="Google Shape;145;p4"/>
          <p:cNvSpPr txBox="1">
            <a:spLocks noGrp="1"/>
          </p:cNvSpPr>
          <p:nvPr>
            <p:ph type="title" idx="7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6" name="Google Shape;146;p4"/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47" name="Google Shape;147;p4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0"/>
              </a:srgbClr>
            </a:outerShdw>
          </a:effectLst>
        </p:spPr>
      </p:cxnSp>
      <p:cxnSp>
        <p:nvCxnSpPr>
          <p:cNvPr id="148" name="Google Shape;148;p4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0"/>
              </a:srgbClr>
            </a:outerShdw>
          </a:effectLst>
        </p:spPr>
      </p:cxnSp>
      <p:cxnSp>
        <p:nvCxnSpPr>
          <p:cNvPr id="149" name="Google Shape;149;p4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498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>
            <a:spLocks noGrp="1"/>
          </p:cNvSpPr>
          <p:nvPr>
            <p:ph type="ctrTitle"/>
          </p:nvPr>
        </p:nvSpPr>
        <p:spPr>
          <a:xfrm>
            <a:off x="1730048" y="1609001"/>
            <a:ext cx="5889952" cy="1183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dirty="0">
                <a:solidFill>
                  <a:srgbClr val="FFAB40"/>
                </a:solidFill>
              </a:rPr>
              <a:t>“You don’t have to be a doctor to save lives.”</a:t>
            </a:r>
            <a:endParaRPr dirty="0">
              <a:solidFill>
                <a:srgbClr val="FFAB4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C68B-3EB7-42B5-BA30-25605ADFD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445025"/>
            <a:ext cx="7172100" cy="941400"/>
          </a:xfrm>
        </p:spPr>
        <p:txBody>
          <a:bodyPr/>
          <a:lstStyle/>
          <a:p>
            <a:pPr algn="ctr"/>
            <a:r>
              <a:rPr lang="en-US" dirty="0"/>
              <a:t>Preview of our Prototype</a:t>
            </a:r>
            <a:endParaRPr lang="en-IN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866D220C-8CEA-4BC1-980F-5C46856F6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94" y="1495648"/>
            <a:ext cx="1860846" cy="3202827"/>
          </a:xfrm>
          <a:prstGeom prst="roundRect">
            <a:avLst>
              <a:gd name="adj" fmla="val 17094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F46761-99EC-461C-BFF4-29EB1EA0F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3209" y="1539507"/>
            <a:ext cx="1860845" cy="3158968"/>
          </a:xfrm>
          <a:prstGeom prst="roundRect">
            <a:avLst>
              <a:gd name="adj" fmla="val 17986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CBC216-B4DE-E58B-1A2C-DD719919D53C}"/>
              </a:ext>
            </a:extLst>
          </p:cNvPr>
          <p:cNvSpPr txBox="1"/>
          <p:nvPr/>
        </p:nvSpPr>
        <p:spPr>
          <a:xfrm>
            <a:off x="1876494" y="4674931"/>
            <a:ext cx="1943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Click to open project prototype</a:t>
            </a:r>
            <a:endParaRPr lang="en-IN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74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16ae74b04_0_33"/>
          <p:cNvSpPr txBox="1">
            <a:spLocks noGrp="1"/>
          </p:cNvSpPr>
          <p:nvPr>
            <p:ph type="title"/>
          </p:nvPr>
        </p:nvSpPr>
        <p:spPr>
          <a:xfrm>
            <a:off x="738375" y="564050"/>
            <a:ext cx="4081200" cy="11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900">
                <a:solidFill>
                  <a:schemeClr val="lt2"/>
                </a:solidFill>
              </a:rPr>
              <a:t>THANKS!</a:t>
            </a:r>
            <a:endParaRPr sz="4900">
              <a:solidFill>
                <a:schemeClr val="lt2"/>
              </a:solidFill>
            </a:endParaRPr>
          </a:p>
        </p:txBody>
      </p:sp>
      <p:sp>
        <p:nvSpPr>
          <p:cNvPr id="194" name="Google Shape;194;g1116ae74b04_0_33"/>
          <p:cNvSpPr txBox="1">
            <a:spLocks noGrp="1"/>
          </p:cNvSpPr>
          <p:nvPr>
            <p:ph type="title"/>
          </p:nvPr>
        </p:nvSpPr>
        <p:spPr>
          <a:xfrm>
            <a:off x="2058875" y="2208500"/>
            <a:ext cx="4763100" cy="16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500" dirty="0">
                <a:solidFill>
                  <a:schemeClr val="lt1"/>
                </a:solidFill>
              </a:rPr>
              <a:t>  A Team effort by :          </a:t>
            </a:r>
            <a:r>
              <a:rPr lang="en" sz="3500" dirty="0">
                <a:solidFill>
                  <a:schemeClr val="lt2"/>
                </a:solidFill>
              </a:rPr>
              <a:t>Team Medlance</a:t>
            </a:r>
            <a:endParaRPr sz="35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286</Words>
  <Application>Microsoft Office PowerPoint</Application>
  <PresentationFormat>On-screen Show (16:9)</PresentationFormat>
  <Paragraphs>30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Montserrat Medium</vt:lpstr>
      <vt:lpstr>Montserrat ExtraBold</vt:lpstr>
      <vt:lpstr>Montserrat</vt:lpstr>
      <vt:lpstr>Arial</vt:lpstr>
      <vt:lpstr>Montserrat ExtraLight</vt:lpstr>
      <vt:lpstr>Calibri</vt:lpstr>
      <vt:lpstr>Futuristic Background by Slidesgo</vt:lpstr>
      <vt:lpstr>MEDLANCE</vt:lpstr>
      <vt:lpstr>PROJECT OVERVIEW</vt:lpstr>
      <vt:lpstr>PROJECT OVERVIEW</vt:lpstr>
      <vt:lpstr>01</vt:lpstr>
      <vt:lpstr>“You don’t have to be a doctor to save lives.”</vt:lpstr>
      <vt:lpstr>Preview of our Prototype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</dc:title>
  <dc:creator>Sharry</dc:creator>
  <cp:lastModifiedBy>NRIPESH KUMAR</cp:lastModifiedBy>
  <cp:revision>5</cp:revision>
  <dcterms:modified xsi:type="dcterms:W3CDTF">2022-06-12T02:00:52Z</dcterms:modified>
</cp:coreProperties>
</file>